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101" d="100"/>
          <a:sy n="101" d="100"/>
        </p:scale>
        <p:origin x="14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C102B9-2C50-44DF-B7E9-F7C5B3118F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924946-A84F-4C03-9099-6366BFE2EDD6}">
      <dgm:prSet/>
      <dgm:spPr/>
      <dgm:t>
        <a:bodyPr/>
        <a:lstStyle/>
        <a:p>
          <a:pPr>
            <a:lnSpc>
              <a:spcPct val="100000"/>
            </a:lnSpc>
          </a:pPr>
          <a:r>
            <a:rPr lang="en-US"/>
            <a:t>Executive Summary</a:t>
          </a:r>
        </a:p>
      </dgm:t>
    </dgm:pt>
    <dgm:pt modelId="{8C923A89-8059-4D79-94E2-C4F04EEDDCE9}" type="parTrans" cxnId="{1B4D7F82-349A-4B50-B395-37B05931D6D6}">
      <dgm:prSet/>
      <dgm:spPr/>
      <dgm:t>
        <a:bodyPr/>
        <a:lstStyle/>
        <a:p>
          <a:endParaRPr lang="en-US"/>
        </a:p>
      </dgm:t>
    </dgm:pt>
    <dgm:pt modelId="{BB871271-8B02-4985-B9C8-BDC6C257A18B}" type="sibTrans" cxnId="{1B4D7F82-349A-4B50-B395-37B05931D6D6}">
      <dgm:prSet/>
      <dgm:spPr/>
      <dgm:t>
        <a:bodyPr/>
        <a:lstStyle/>
        <a:p>
          <a:pPr>
            <a:lnSpc>
              <a:spcPct val="100000"/>
            </a:lnSpc>
          </a:pPr>
          <a:endParaRPr lang="en-US"/>
        </a:p>
      </dgm:t>
    </dgm:pt>
    <dgm:pt modelId="{268129BA-A38A-4920-920A-E4410DBF14F7}">
      <dgm:prSet/>
      <dgm:spPr/>
      <dgm:t>
        <a:bodyPr/>
        <a:lstStyle/>
        <a:p>
          <a:pPr>
            <a:lnSpc>
              <a:spcPct val="100000"/>
            </a:lnSpc>
          </a:pPr>
          <a:r>
            <a:rPr lang="en-US"/>
            <a:t>Introduction</a:t>
          </a:r>
        </a:p>
      </dgm:t>
    </dgm:pt>
    <dgm:pt modelId="{454242AE-2971-4622-95AE-D2D661344C86}" type="parTrans" cxnId="{88C0329B-93F7-4ECE-B534-E34015A2CD75}">
      <dgm:prSet/>
      <dgm:spPr/>
      <dgm:t>
        <a:bodyPr/>
        <a:lstStyle/>
        <a:p>
          <a:endParaRPr lang="en-US"/>
        </a:p>
      </dgm:t>
    </dgm:pt>
    <dgm:pt modelId="{850379E6-5137-4E78-893B-072862899D26}" type="sibTrans" cxnId="{88C0329B-93F7-4ECE-B534-E34015A2CD75}">
      <dgm:prSet/>
      <dgm:spPr/>
      <dgm:t>
        <a:bodyPr/>
        <a:lstStyle/>
        <a:p>
          <a:pPr>
            <a:lnSpc>
              <a:spcPct val="100000"/>
            </a:lnSpc>
          </a:pPr>
          <a:endParaRPr lang="en-US"/>
        </a:p>
      </dgm:t>
    </dgm:pt>
    <dgm:pt modelId="{7DAD9903-43A7-46A3-8737-BD6AE725C1CA}">
      <dgm:prSet/>
      <dgm:spPr/>
      <dgm:t>
        <a:bodyPr/>
        <a:lstStyle/>
        <a:p>
          <a:pPr>
            <a:lnSpc>
              <a:spcPct val="100000"/>
            </a:lnSpc>
          </a:pPr>
          <a:r>
            <a:rPr lang="en-US"/>
            <a:t>Methodology</a:t>
          </a:r>
        </a:p>
      </dgm:t>
    </dgm:pt>
    <dgm:pt modelId="{53502393-50F4-4333-9D47-2B3BB97DA003}" type="parTrans" cxnId="{78669A36-4C3D-4322-B644-A4E9A3BFC81C}">
      <dgm:prSet/>
      <dgm:spPr/>
      <dgm:t>
        <a:bodyPr/>
        <a:lstStyle/>
        <a:p>
          <a:endParaRPr lang="en-US"/>
        </a:p>
      </dgm:t>
    </dgm:pt>
    <dgm:pt modelId="{600D1FEC-9352-4405-A658-E7056F492DA2}" type="sibTrans" cxnId="{78669A36-4C3D-4322-B644-A4E9A3BFC81C}">
      <dgm:prSet/>
      <dgm:spPr/>
      <dgm:t>
        <a:bodyPr/>
        <a:lstStyle/>
        <a:p>
          <a:pPr>
            <a:lnSpc>
              <a:spcPct val="100000"/>
            </a:lnSpc>
          </a:pPr>
          <a:endParaRPr lang="en-US"/>
        </a:p>
      </dgm:t>
    </dgm:pt>
    <dgm:pt modelId="{2068AAF8-CDDE-4600-BC2E-BEC5DA8F0997}">
      <dgm:prSet/>
      <dgm:spPr/>
      <dgm:t>
        <a:bodyPr/>
        <a:lstStyle/>
        <a:p>
          <a:pPr>
            <a:lnSpc>
              <a:spcPct val="100000"/>
            </a:lnSpc>
          </a:pPr>
          <a:r>
            <a:rPr lang="en-US"/>
            <a:t>Results</a:t>
          </a:r>
        </a:p>
      </dgm:t>
    </dgm:pt>
    <dgm:pt modelId="{F48A2E31-D770-4F2C-A764-615637EC9383}" type="parTrans" cxnId="{B42C9A60-54A3-45D3-9517-017502B8DFFD}">
      <dgm:prSet/>
      <dgm:spPr/>
      <dgm:t>
        <a:bodyPr/>
        <a:lstStyle/>
        <a:p>
          <a:endParaRPr lang="en-US"/>
        </a:p>
      </dgm:t>
    </dgm:pt>
    <dgm:pt modelId="{7B034FA6-8F33-4631-8009-3321CAD7F0AB}" type="sibTrans" cxnId="{B42C9A60-54A3-45D3-9517-017502B8DFFD}">
      <dgm:prSet/>
      <dgm:spPr/>
      <dgm:t>
        <a:bodyPr/>
        <a:lstStyle/>
        <a:p>
          <a:pPr>
            <a:lnSpc>
              <a:spcPct val="100000"/>
            </a:lnSpc>
          </a:pPr>
          <a:endParaRPr lang="en-US"/>
        </a:p>
      </dgm:t>
    </dgm:pt>
    <dgm:pt modelId="{00BBC990-1140-4F72-BB70-21446F8FAAA3}">
      <dgm:prSet/>
      <dgm:spPr/>
      <dgm:t>
        <a:bodyPr/>
        <a:lstStyle/>
        <a:p>
          <a:pPr>
            <a:lnSpc>
              <a:spcPct val="100000"/>
            </a:lnSpc>
          </a:pPr>
          <a:r>
            <a:rPr lang="en-US"/>
            <a:t>Discussion </a:t>
          </a:r>
        </a:p>
      </dgm:t>
    </dgm:pt>
    <dgm:pt modelId="{B10F7484-87CA-431E-B92E-9786AA476BCC}" type="parTrans" cxnId="{FAF9EBA3-7FB5-4441-8F52-B419DCC78FD8}">
      <dgm:prSet/>
      <dgm:spPr/>
      <dgm:t>
        <a:bodyPr/>
        <a:lstStyle/>
        <a:p>
          <a:endParaRPr lang="en-US"/>
        </a:p>
      </dgm:t>
    </dgm:pt>
    <dgm:pt modelId="{F0DC04F6-CD20-4419-AA54-CE6F34FB9F95}" type="sibTrans" cxnId="{FAF9EBA3-7FB5-4441-8F52-B419DCC78FD8}">
      <dgm:prSet/>
      <dgm:spPr/>
      <dgm:t>
        <a:bodyPr/>
        <a:lstStyle/>
        <a:p>
          <a:pPr>
            <a:lnSpc>
              <a:spcPct val="100000"/>
            </a:lnSpc>
          </a:pPr>
          <a:endParaRPr lang="en-US"/>
        </a:p>
      </dgm:t>
    </dgm:pt>
    <dgm:pt modelId="{A18534F1-73B1-42DE-950B-3A9742CC84C7}">
      <dgm:prSet/>
      <dgm:spPr/>
      <dgm:t>
        <a:bodyPr/>
        <a:lstStyle/>
        <a:p>
          <a:pPr>
            <a:lnSpc>
              <a:spcPct val="100000"/>
            </a:lnSpc>
          </a:pPr>
          <a:r>
            <a:rPr lang="en-US"/>
            <a:t>Conclusion</a:t>
          </a:r>
        </a:p>
      </dgm:t>
    </dgm:pt>
    <dgm:pt modelId="{5B8EB97E-57D7-43AF-9CF8-EA6B7A3F9F24}" type="parTrans" cxnId="{5358DDD2-AC1D-4CE1-8D29-640494C85894}">
      <dgm:prSet/>
      <dgm:spPr/>
      <dgm:t>
        <a:bodyPr/>
        <a:lstStyle/>
        <a:p>
          <a:endParaRPr lang="en-US"/>
        </a:p>
      </dgm:t>
    </dgm:pt>
    <dgm:pt modelId="{BDC362FD-EB5A-425C-AD49-4269DABF25B5}" type="sibTrans" cxnId="{5358DDD2-AC1D-4CE1-8D29-640494C85894}">
      <dgm:prSet/>
      <dgm:spPr/>
      <dgm:t>
        <a:bodyPr/>
        <a:lstStyle/>
        <a:p>
          <a:endParaRPr lang="en-US"/>
        </a:p>
      </dgm:t>
    </dgm:pt>
    <dgm:pt modelId="{C38F2C8C-F7E5-4FDC-8568-33794132D3CB}" type="pres">
      <dgm:prSet presAssocID="{D6C102B9-2C50-44DF-B7E9-F7C5B3118F52}" presName="root" presStyleCnt="0">
        <dgm:presLayoutVars>
          <dgm:dir/>
          <dgm:resizeHandles val="exact"/>
        </dgm:presLayoutVars>
      </dgm:prSet>
      <dgm:spPr/>
    </dgm:pt>
    <dgm:pt modelId="{75108CC5-D362-40A4-AE97-B6907DD6B929}" type="pres">
      <dgm:prSet presAssocID="{7F924946-A84F-4C03-9099-6366BFE2EDD6}" presName="compNode" presStyleCnt="0"/>
      <dgm:spPr/>
    </dgm:pt>
    <dgm:pt modelId="{63B4F323-7F93-49E1-9218-9C9A49172248}" type="pres">
      <dgm:prSet presAssocID="{7F924946-A84F-4C03-9099-6366BFE2EDD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BC0E1061-088B-4ED2-9AF6-44CC8188D920}" type="pres">
      <dgm:prSet presAssocID="{7F924946-A84F-4C03-9099-6366BFE2EDD6}" presName="spaceRect" presStyleCnt="0"/>
      <dgm:spPr/>
    </dgm:pt>
    <dgm:pt modelId="{D8B26E20-5FC9-4500-A5EB-79BD5F005AF8}" type="pres">
      <dgm:prSet presAssocID="{7F924946-A84F-4C03-9099-6366BFE2EDD6}" presName="textRect" presStyleLbl="revTx" presStyleIdx="0" presStyleCnt="6">
        <dgm:presLayoutVars>
          <dgm:chMax val="1"/>
          <dgm:chPref val="1"/>
        </dgm:presLayoutVars>
      </dgm:prSet>
      <dgm:spPr/>
    </dgm:pt>
    <dgm:pt modelId="{3C099A8F-AAC3-45E9-B231-FA2AA44D53FD}" type="pres">
      <dgm:prSet presAssocID="{BB871271-8B02-4985-B9C8-BDC6C257A18B}" presName="sibTrans" presStyleCnt="0"/>
      <dgm:spPr/>
    </dgm:pt>
    <dgm:pt modelId="{CAF969E5-A339-4927-A0DB-C5C1B1F07D5A}" type="pres">
      <dgm:prSet presAssocID="{268129BA-A38A-4920-920A-E4410DBF14F7}" presName="compNode" presStyleCnt="0"/>
      <dgm:spPr/>
    </dgm:pt>
    <dgm:pt modelId="{21B13722-121F-4C00-8B3B-26C91F6ABD47}" type="pres">
      <dgm:prSet presAssocID="{268129BA-A38A-4920-920A-E4410DBF14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3B8B726D-8FB1-4744-B6BE-1A908E7D008F}" type="pres">
      <dgm:prSet presAssocID="{268129BA-A38A-4920-920A-E4410DBF14F7}" presName="spaceRect" presStyleCnt="0"/>
      <dgm:spPr/>
    </dgm:pt>
    <dgm:pt modelId="{854AE82D-07F1-4DC5-83C8-4E0DB158EC09}" type="pres">
      <dgm:prSet presAssocID="{268129BA-A38A-4920-920A-E4410DBF14F7}" presName="textRect" presStyleLbl="revTx" presStyleIdx="1" presStyleCnt="6">
        <dgm:presLayoutVars>
          <dgm:chMax val="1"/>
          <dgm:chPref val="1"/>
        </dgm:presLayoutVars>
      </dgm:prSet>
      <dgm:spPr/>
    </dgm:pt>
    <dgm:pt modelId="{693D7BC4-8A6F-4434-8770-5C0C0EF2B3CE}" type="pres">
      <dgm:prSet presAssocID="{850379E6-5137-4E78-893B-072862899D26}" presName="sibTrans" presStyleCnt="0"/>
      <dgm:spPr/>
    </dgm:pt>
    <dgm:pt modelId="{B45AE1E6-2A76-4F27-BE62-8D2A32460CA9}" type="pres">
      <dgm:prSet presAssocID="{7DAD9903-43A7-46A3-8737-BD6AE725C1CA}" presName="compNode" presStyleCnt="0"/>
      <dgm:spPr/>
    </dgm:pt>
    <dgm:pt modelId="{D0100D51-E424-403C-B540-EEB913928912}" type="pres">
      <dgm:prSet presAssocID="{7DAD9903-43A7-46A3-8737-BD6AE725C1C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092CB8E5-9DA4-4A82-B4BB-3309EB37CDE2}" type="pres">
      <dgm:prSet presAssocID="{7DAD9903-43A7-46A3-8737-BD6AE725C1CA}" presName="spaceRect" presStyleCnt="0"/>
      <dgm:spPr/>
    </dgm:pt>
    <dgm:pt modelId="{7CA83650-05E1-4796-B1F7-4AC58CE33F6D}" type="pres">
      <dgm:prSet presAssocID="{7DAD9903-43A7-46A3-8737-BD6AE725C1CA}" presName="textRect" presStyleLbl="revTx" presStyleIdx="2" presStyleCnt="6">
        <dgm:presLayoutVars>
          <dgm:chMax val="1"/>
          <dgm:chPref val="1"/>
        </dgm:presLayoutVars>
      </dgm:prSet>
      <dgm:spPr/>
    </dgm:pt>
    <dgm:pt modelId="{CEF3042B-6303-4DDC-99F2-BC6A9A28F345}" type="pres">
      <dgm:prSet presAssocID="{600D1FEC-9352-4405-A658-E7056F492DA2}" presName="sibTrans" presStyleCnt="0"/>
      <dgm:spPr/>
    </dgm:pt>
    <dgm:pt modelId="{31B68054-727C-4B59-AE10-42D0F863C18E}" type="pres">
      <dgm:prSet presAssocID="{2068AAF8-CDDE-4600-BC2E-BEC5DA8F0997}" presName="compNode" presStyleCnt="0"/>
      <dgm:spPr/>
    </dgm:pt>
    <dgm:pt modelId="{63CAD66D-9C1A-4225-94EE-DDB6FBDEDBA9}" type="pres">
      <dgm:prSet presAssocID="{2068AAF8-CDDE-4600-BC2E-BEC5DA8F099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ADF32031-F2D2-46A8-AD69-3F66222DE0D9}" type="pres">
      <dgm:prSet presAssocID="{2068AAF8-CDDE-4600-BC2E-BEC5DA8F0997}" presName="spaceRect" presStyleCnt="0"/>
      <dgm:spPr/>
    </dgm:pt>
    <dgm:pt modelId="{C7B698C0-EB03-4C17-9852-E767D94898A8}" type="pres">
      <dgm:prSet presAssocID="{2068AAF8-CDDE-4600-BC2E-BEC5DA8F0997}" presName="textRect" presStyleLbl="revTx" presStyleIdx="3" presStyleCnt="6">
        <dgm:presLayoutVars>
          <dgm:chMax val="1"/>
          <dgm:chPref val="1"/>
        </dgm:presLayoutVars>
      </dgm:prSet>
      <dgm:spPr/>
    </dgm:pt>
    <dgm:pt modelId="{21601C87-0B63-4FAF-B018-143D7B2A1752}" type="pres">
      <dgm:prSet presAssocID="{7B034FA6-8F33-4631-8009-3321CAD7F0AB}" presName="sibTrans" presStyleCnt="0"/>
      <dgm:spPr/>
    </dgm:pt>
    <dgm:pt modelId="{C7E79840-4640-48D1-A1FE-F74C9F93ED59}" type="pres">
      <dgm:prSet presAssocID="{00BBC990-1140-4F72-BB70-21446F8FAAA3}" presName="compNode" presStyleCnt="0"/>
      <dgm:spPr/>
    </dgm:pt>
    <dgm:pt modelId="{2B5BC580-4231-4F6E-B290-A00E740B9D0B}" type="pres">
      <dgm:prSet presAssocID="{00BBC990-1140-4F72-BB70-21446F8FAAA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ment"/>
        </a:ext>
      </dgm:extLst>
    </dgm:pt>
    <dgm:pt modelId="{D92A85D9-8890-4F9D-A1FD-02050FB371B1}" type="pres">
      <dgm:prSet presAssocID="{00BBC990-1140-4F72-BB70-21446F8FAAA3}" presName="spaceRect" presStyleCnt="0"/>
      <dgm:spPr/>
    </dgm:pt>
    <dgm:pt modelId="{8AFA6856-3CE3-461D-A6F5-F25E1C906B82}" type="pres">
      <dgm:prSet presAssocID="{00BBC990-1140-4F72-BB70-21446F8FAAA3}" presName="textRect" presStyleLbl="revTx" presStyleIdx="4" presStyleCnt="6">
        <dgm:presLayoutVars>
          <dgm:chMax val="1"/>
          <dgm:chPref val="1"/>
        </dgm:presLayoutVars>
      </dgm:prSet>
      <dgm:spPr/>
    </dgm:pt>
    <dgm:pt modelId="{BB1AAE80-42AE-4698-B366-82A4D3FC2E21}" type="pres">
      <dgm:prSet presAssocID="{F0DC04F6-CD20-4419-AA54-CE6F34FB9F95}" presName="sibTrans" presStyleCnt="0"/>
      <dgm:spPr/>
    </dgm:pt>
    <dgm:pt modelId="{EF00A3F2-B1F0-47D3-B144-9CCFB6ECB9E5}" type="pres">
      <dgm:prSet presAssocID="{A18534F1-73B1-42DE-950B-3A9742CC84C7}" presName="compNode" presStyleCnt="0"/>
      <dgm:spPr/>
    </dgm:pt>
    <dgm:pt modelId="{E8E05CF4-6F29-46CF-987F-4A79D2D3B7A4}" type="pres">
      <dgm:prSet presAssocID="{A18534F1-73B1-42DE-950B-3A9742CC84C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B6D144A0-2EDC-476A-B03E-96647A7A3C38}" type="pres">
      <dgm:prSet presAssocID="{A18534F1-73B1-42DE-950B-3A9742CC84C7}" presName="spaceRect" presStyleCnt="0"/>
      <dgm:spPr/>
    </dgm:pt>
    <dgm:pt modelId="{F11F4D7D-F9D1-42E6-9BD1-43951D1D5598}" type="pres">
      <dgm:prSet presAssocID="{A18534F1-73B1-42DE-950B-3A9742CC84C7}" presName="textRect" presStyleLbl="revTx" presStyleIdx="5" presStyleCnt="6">
        <dgm:presLayoutVars>
          <dgm:chMax val="1"/>
          <dgm:chPref val="1"/>
        </dgm:presLayoutVars>
      </dgm:prSet>
      <dgm:spPr/>
    </dgm:pt>
  </dgm:ptLst>
  <dgm:cxnLst>
    <dgm:cxn modelId="{78669A36-4C3D-4322-B644-A4E9A3BFC81C}" srcId="{D6C102B9-2C50-44DF-B7E9-F7C5B3118F52}" destId="{7DAD9903-43A7-46A3-8737-BD6AE725C1CA}" srcOrd="2" destOrd="0" parTransId="{53502393-50F4-4333-9D47-2B3BB97DA003}" sibTransId="{600D1FEC-9352-4405-A658-E7056F492DA2}"/>
    <dgm:cxn modelId="{B42C9A60-54A3-45D3-9517-017502B8DFFD}" srcId="{D6C102B9-2C50-44DF-B7E9-F7C5B3118F52}" destId="{2068AAF8-CDDE-4600-BC2E-BEC5DA8F0997}" srcOrd="3" destOrd="0" parTransId="{F48A2E31-D770-4F2C-A764-615637EC9383}" sibTransId="{7B034FA6-8F33-4631-8009-3321CAD7F0AB}"/>
    <dgm:cxn modelId="{3D541F44-3731-4618-AF95-ABDCD5B045D7}" type="presOf" srcId="{00BBC990-1140-4F72-BB70-21446F8FAAA3}" destId="{8AFA6856-3CE3-461D-A6F5-F25E1C906B82}" srcOrd="0" destOrd="0" presId="urn:microsoft.com/office/officeart/2018/2/layout/IconLabelList"/>
    <dgm:cxn modelId="{1B4D7F82-349A-4B50-B395-37B05931D6D6}" srcId="{D6C102B9-2C50-44DF-B7E9-F7C5B3118F52}" destId="{7F924946-A84F-4C03-9099-6366BFE2EDD6}" srcOrd="0" destOrd="0" parTransId="{8C923A89-8059-4D79-94E2-C4F04EEDDCE9}" sibTransId="{BB871271-8B02-4985-B9C8-BDC6C257A18B}"/>
    <dgm:cxn modelId="{94259F89-EE10-4AA7-A458-F619EC9A02DF}" type="presOf" srcId="{D6C102B9-2C50-44DF-B7E9-F7C5B3118F52}" destId="{C38F2C8C-F7E5-4FDC-8568-33794132D3CB}" srcOrd="0" destOrd="0" presId="urn:microsoft.com/office/officeart/2018/2/layout/IconLabelList"/>
    <dgm:cxn modelId="{88C0329B-93F7-4ECE-B534-E34015A2CD75}" srcId="{D6C102B9-2C50-44DF-B7E9-F7C5B3118F52}" destId="{268129BA-A38A-4920-920A-E4410DBF14F7}" srcOrd="1" destOrd="0" parTransId="{454242AE-2971-4622-95AE-D2D661344C86}" sibTransId="{850379E6-5137-4E78-893B-072862899D26}"/>
    <dgm:cxn modelId="{CBD9499C-F05E-4F89-87F8-4B3D51206081}" type="presOf" srcId="{7F924946-A84F-4C03-9099-6366BFE2EDD6}" destId="{D8B26E20-5FC9-4500-A5EB-79BD5F005AF8}" srcOrd="0" destOrd="0" presId="urn:microsoft.com/office/officeart/2018/2/layout/IconLabelList"/>
    <dgm:cxn modelId="{FAF9EBA3-7FB5-4441-8F52-B419DCC78FD8}" srcId="{D6C102B9-2C50-44DF-B7E9-F7C5B3118F52}" destId="{00BBC990-1140-4F72-BB70-21446F8FAAA3}" srcOrd="4" destOrd="0" parTransId="{B10F7484-87CA-431E-B92E-9786AA476BCC}" sibTransId="{F0DC04F6-CD20-4419-AA54-CE6F34FB9F95}"/>
    <dgm:cxn modelId="{FD8349A7-2F2A-4A81-B301-2390BB54D253}" type="presOf" srcId="{7DAD9903-43A7-46A3-8737-BD6AE725C1CA}" destId="{7CA83650-05E1-4796-B1F7-4AC58CE33F6D}" srcOrd="0" destOrd="0" presId="urn:microsoft.com/office/officeart/2018/2/layout/IconLabelList"/>
    <dgm:cxn modelId="{568812B7-5F29-4323-872E-EB4805ED7346}" type="presOf" srcId="{A18534F1-73B1-42DE-950B-3A9742CC84C7}" destId="{F11F4D7D-F9D1-42E6-9BD1-43951D1D5598}" srcOrd="0" destOrd="0" presId="urn:microsoft.com/office/officeart/2018/2/layout/IconLabelList"/>
    <dgm:cxn modelId="{CC3931C4-82DE-4AFF-BFF3-CA2D5F11448B}" type="presOf" srcId="{268129BA-A38A-4920-920A-E4410DBF14F7}" destId="{854AE82D-07F1-4DC5-83C8-4E0DB158EC09}" srcOrd="0" destOrd="0" presId="urn:microsoft.com/office/officeart/2018/2/layout/IconLabelList"/>
    <dgm:cxn modelId="{5358DDD2-AC1D-4CE1-8D29-640494C85894}" srcId="{D6C102B9-2C50-44DF-B7E9-F7C5B3118F52}" destId="{A18534F1-73B1-42DE-950B-3A9742CC84C7}" srcOrd="5" destOrd="0" parTransId="{5B8EB97E-57D7-43AF-9CF8-EA6B7A3F9F24}" sibTransId="{BDC362FD-EB5A-425C-AD49-4269DABF25B5}"/>
    <dgm:cxn modelId="{E89321D7-30D5-4B50-9264-8ABB0D789AF7}" type="presOf" srcId="{2068AAF8-CDDE-4600-BC2E-BEC5DA8F0997}" destId="{C7B698C0-EB03-4C17-9852-E767D94898A8}" srcOrd="0" destOrd="0" presId="urn:microsoft.com/office/officeart/2018/2/layout/IconLabelList"/>
    <dgm:cxn modelId="{7FA48D8D-11F9-45BA-8206-D774F2A19F56}" type="presParOf" srcId="{C38F2C8C-F7E5-4FDC-8568-33794132D3CB}" destId="{75108CC5-D362-40A4-AE97-B6907DD6B929}" srcOrd="0" destOrd="0" presId="urn:microsoft.com/office/officeart/2018/2/layout/IconLabelList"/>
    <dgm:cxn modelId="{FBED8A83-9694-4C12-A26D-7223B0064795}" type="presParOf" srcId="{75108CC5-D362-40A4-AE97-B6907DD6B929}" destId="{63B4F323-7F93-49E1-9218-9C9A49172248}" srcOrd="0" destOrd="0" presId="urn:microsoft.com/office/officeart/2018/2/layout/IconLabelList"/>
    <dgm:cxn modelId="{BC2E7BF8-B600-49B8-95E6-32E46AA076F5}" type="presParOf" srcId="{75108CC5-D362-40A4-AE97-B6907DD6B929}" destId="{BC0E1061-088B-4ED2-9AF6-44CC8188D920}" srcOrd="1" destOrd="0" presId="urn:microsoft.com/office/officeart/2018/2/layout/IconLabelList"/>
    <dgm:cxn modelId="{A3660350-1D57-4C81-B96C-04E424E53FF2}" type="presParOf" srcId="{75108CC5-D362-40A4-AE97-B6907DD6B929}" destId="{D8B26E20-5FC9-4500-A5EB-79BD5F005AF8}" srcOrd="2" destOrd="0" presId="urn:microsoft.com/office/officeart/2018/2/layout/IconLabelList"/>
    <dgm:cxn modelId="{2754ACF6-D269-45FA-A5DE-7C560884F98F}" type="presParOf" srcId="{C38F2C8C-F7E5-4FDC-8568-33794132D3CB}" destId="{3C099A8F-AAC3-45E9-B231-FA2AA44D53FD}" srcOrd="1" destOrd="0" presId="urn:microsoft.com/office/officeart/2018/2/layout/IconLabelList"/>
    <dgm:cxn modelId="{A886AAB5-D583-4C72-9A89-45CDCE98E4CE}" type="presParOf" srcId="{C38F2C8C-F7E5-4FDC-8568-33794132D3CB}" destId="{CAF969E5-A339-4927-A0DB-C5C1B1F07D5A}" srcOrd="2" destOrd="0" presId="urn:microsoft.com/office/officeart/2018/2/layout/IconLabelList"/>
    <dgm:cxn modelId="{7C644F91-B234-47AF-B39B-CA7D8655FD06}" type="presParOf" srcId="{CAF969E5-A339-4927-A0DB-C5C1B1F07D5A}" destId="{21B13722-121F-4C00-8B3B-26C91F6ABD47}" srcOrd="0" destOrd="0" presId="urn:microsoft.com/office/officeart/2018/2/layout/IconLabelList"/>
    <dgm:cxn modelId="{B07BF0AE-03AE-42DA-A708-655E9B67CBDA}" type="presParOf" srcId="{CAF969E5-A339-4927-A0DB-C5C1B1F07D5A}" destId="{3B8B726D-8FB1-4744-B6BE-1A908E7D008F}" srcOrd="1" destOrd="0" presId="urn:microsoft.com/office/officeart/2018/2/layout/IconLabelList"/>
    <dgm:cxn modelId="{1D094B75-42BF-443E-97E9-3328A527C317}" type="presParOf" srcId="{CAF969E5-A339-4927-A0DB-C5C1B1F07D5A}" destId="{854AE82D-07F1-4DC5-83C8-4E0DB158EC09}" srcOrd="2" destOrd="0" presId="urn:microsoft.com/office/officeart/2018/2/layout/IconLabelList"/>
    <dgm:cxn modelId="{90A1C10A-8C94-44E9-9D5B-F6A2CEC8786A}" type="presParOf" srcId="{C38F2C8C-F7E5-4FDC-8568-33794132D3CB}" destId="{693D7BC4-8A6F-4434-8770-5C0C0EF2B3CE}" srcOrd="3" destOrd="0" presId="urn:microsoft.com/office/officeart/2018/2/layout/IconLabelList"/>
    <dgm:cxn modelId="{63AB3334-F7E1-4FEA-99BE-E7B48C9F7573}" type="presParOf" srcId="{C38F2C8C-F7E5-4FDC-8568-33794132D3CB}" destId="{B45AE1E6-2A76-4F27-BE62-8D2A32460CA9}" srcOrd="4" destOrd="0" presId="urn:microsoft.com/office/officeart/2018/2/layout/IconLabelList"/>
    <dgm:cxn modelId="{FFBAE097-16D7-432E-8696-FA64EC30B6EF}" type="presParOf" srcId="{B45AE1E6-2A76-4F27-BE62-8D2A32460CA9}" destId="{D0100D51-E424-403C-B540-EEB913928912}" srcOrd="0" destOrd="0" presId="urn:microsoft.com/office/officeart/2018/2/layout/IconLabelList"/>
    <dgm:cxn modelId="{F84DCE77-4326-4973-8B63-5DC44BF27EA7}" type="presParOf" srcId="{B45AE1E6-2A76-4F27-BE62-8D2A32460CA9}" destId="{092CB8E5-9DA4-4A82-B4BB-3309EB37CDE2}" srcOrd="1" destOrd="0" presId="urn:microsoft.com/office/officeart/2018/2/layout/IconLabelList"/>
    <dgm:cxn modelId="{F5E85C59-AB56-4F69-AF95-92DC1E622B45}" type="presParOf" srcId="{B45AE1E6-2A76-4F27-BE62-8D2A32460CA9}" destId="{7CA83650-05E1-4796-B1F7-4AC58CE33F6D}" srcOrd="2" destOrd="0" presId="urn:microsoft.com/office/officeart/2018/2/layout/IconLabelList"/>
    <dgm:cxn modelId="{AC0B217D-2203-482D-A7E7-250687AA6CE8}" type="presParOf" srcId="{C38F2C8C-F7E5-4FDC-8568-33794132D3CB}" destId="{CEF3042B-6303-4DDC-99F2-BC6A9A28F345}" srcOrd="5" destOrd="0" presId="urn:microsoft.com/office/officeart/2018/2/layout/IconLabelList"/>
    <dgm:cxn modelId="{4949C8BC-457D-4002-8F74-926E5A3E8232}" type="presParOf" srcId="{C38F2C8C-F7E5-4FDC-8568-33794132D3CB}" destId="{31B68054-727C-4B59-AE10-42D0F863C18E}" srcOrd="6" destOrd="0" presId="urn:microsoft.com/office/officeart/2018/2/layout/IconLabelList"/>
    <dgm:cxn modelId="{582C6ABE-A01D-4F0E-A05C-8D24CE0B3DB7}" type="presParOf" srcId="{31B68054-727C-4B59-AE10-42D0F863C18E}" destId="{63CAD66D-9C1A-4225-94EE-DDB6FBDEDBA9}" srcOrd="0" destOrd="0" presId="urn:microsoft.com/office/officeart/2018/2/layout/IconLabelList"/>
    <dgm:cxn modelId="{0B80CC1D-DAAF-47D5-987C-80A9CB85D723}" type="presParOf" srcId="{31B68054-727C-4B59-AE10-42D0F863C18E}" destId="{ADF32031-F2D2-46A8-AD69-3F66222DE0D9}" srcOrd="1" destOrd="0" presId="urn:microsoft.com/office/officeart/2018/2/layout/IconLabelList"/>
    <dgm:cxn modelId="{7762E894-3D12-4524-942B-6FBEB684935F}" type="presParOf" srcId="{31B68054-727C-4B59-AE10-42D0F863C18E}" destId="{C7B698C0-EB03-4C17-9852-E767D94898A8}" srcOrd="2" destOrd="0" presId="urn:microsoft.com/office/officeart/2018/2/layout/IconLabelList"/>
    <dgm:cxn modelId="{AEFC0A62-066D-4F15-A184-56E09732BE78}" type="presParOf" srcId="{C38F2C8C-F7E5-4FDC-8568-33794132D3CB}" destId="{21601C87-0B63-4FAF-B018-143D7B2A1752}" srcOrd="7" destOrd="0" presId="urn:microsoft.com/office/officeart/2018/2/layout/IconLabelList"/>
    <dgm:cxn modelId="{91D32FAA-53C0-4FD0-B06F-318B64DFA364}" type="presParOf" srcId="{C38F2C8C-F7E5-4FDC-8568-33794132D3CB}" destId="{C7E79840-4640-48D1-A1FE-F74C9F93ED59}" srcOrd="8" destOrd="0" presId="urn:microsoft.com/office/officeart/2018/2/layout/IconLabelList"/>
    <dgm:cxn modelId="{F3E7BF1E-BD67-41C9-9D81-68D5D3F28E0D}" type="presParOf" srcId="{C7E79840-4640-48D1-A1FE-F74C9F93ED59}" destId="{2B5BC580-4231-4F6E-B290-A00E740B9D0B}" srcOrd="0" destOrd="0" presId="urn:microsoft.com/office/officeart/2018/2/layout/IconLabelList"/>
    <dgm:cxn modelId="{8A4E7F7C-3EE7-4F46-8D43-152026DA01CD}" type="presParOf" srcId="{C7E79840-4640-48D1-A1FE-F74C9F93ED59}" destId="{D92A85D9-8890-4F9D-A1FD-02050FB371B1}" srcOrd="1" destOrd="0" presId="urn:microsoft.com/office/officeart/2018/2/layout/IconLabelList"/>
    <dgm:cxn modelId="{61CB3E73-8A8B-4B17-831E-81AD4CE5B7E6}" type="presParOf" srcId="{C7E79840-4640-48D1-A1FE-F74C9F93ED59}" destId="{8AFA6856-3CE3-461D-A6F5-F25E1C906B82}" srcOrd="2" destOrd="0" presId="urn:microsoft.com/office/officeart/2018/2/layout/IconLabelList"/>
    <dgm:cxn modelId="{ECC78687-66C3-45B6-9497-DBD5DD162A7F}" type="presParOf" srcId="{C38F2C8C-F7E5-4FDC-8568-33794132D3CB}" destId="{BB1AAE80-42AE-4698-B366-82A4D3FC2E21}" srcOrd="9" destOrd="0" presId="urn:microsoft.com/office/officeart/2018/2/layout/IconLabelList"/>
    <dgm:cxn modelId="{641BA6E2-D64D-4D6A-8053-CC8EDCD2E414}" type="presParOf" srcId="{C38F2C8C-F7E5-4FDC-8568-33794132D3CB}" destId="{EF00A3F2-B1F0-47D3-B144-9CCFB6ECB9E5}" srcOrd="10" destOrd="0" presId="urn:microsoft.com/office/officeart/2018/2/layout/IconLabelList"/>
    <dgm:cxn modelId="{13C5A917-3F6C-48CE-8D0D-421D2795986E}" type="presParOf" srcId="{EF00A3F2-B1F0-47D3-B144-9CCFB6ECB9E5}" destId="{E8E05CF4-6F29-46CF-987F-4A79D2D3B7A4}" srcOrd="0" destOrd="0" presId="urn:microsoft.com/office/officeart/2018/2/layout/IconLabelList"/>
    <dgm:cxn modelId="{3FE1F5A1-65F0-4755-8A22-FD14FEC1EB3A}" type="presParOf" srcId="{EF00A3F2-B1F0-47D3-B144-9CCFB6ECB9E5}" destId="{B6D144A0-2EDC-476A-B03E-96647A7A3C38}" srcOrd="1" destOrd="0" presId="urn:microsoft.com/office/officeart/2018/2/layout/IconLabelList"/>
    <dgm:cxn modelId="{B5C7126D-6081-4579-9B49-A905DB5669E0}" type="presParOf" srcId="{EF00A3F2-B1F0-47D3-B144-9CCFB6ECB9E5}" destId="{F11F4D7D-F9D1-42E6-9BD1-43951D1D559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FD4D24-94E8-4B03-93D2-CF440706B4A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79C0E4-EA25-4ADA-BA1E-AA32B7109CEC}">
      <dgm:prSet/>
      <dgm:spPr/>
      <dgm:t>
        <a:bodyPr/>
        <a:lstStyle/>
        <a:p>
          <a:pPr>
            <a:lnSpc>
              <a:spcPct val="100000"/>
            </a:lnSpc>
          </a:pPr>
          <a:r>
            <a:rPr lang="en-US"/>
            <a:t>From the data visualization section, we can see that some features may have correlation with the mission outcome in several ways. For example, </a:t>
          </a:r>
          <a:r>
            <a:rPr lang="en-MY"/>
            <a:t>with heavy payloads the successful landing or positive landing rate are more for orbit types Polar, LEO and ISS. However, for GTO, we cannot distinguish this well as both positive landing rate and negative landing(unsuccessful mission) are both there here.</a:t>
          </a:r>
          <a:endParaRPr lang="en-US"/>
        </a:p>
      </dgm:t>
    </dgm:pt>
    <dgm:pt modelId="{2422BA81-5554-4B01-87A5-5E8183535393}" type="parTrans" cxnId="{B86FE50D-1665-474B-8709-FBE9FBC7C32B}">
      <dgm:prSet/>
      <dgm:spPr/>
      <dgm:t>
        <a:bodyPr/>
        <a:lstStyle/>
        <a:p>
          <a:endParaRPr lang="en-US"/>
        </a:p>
      </dgm:t>
    </dgm:pt>
    <dgm:pt modelId="{2250E526-18DB-4AD2-A4F8-FE5FA1FC79D5}" type="sibTrans" cxnId="{B86FE50D-1665-474B-8709-FBE9FBC7C32B}">
      <dgm:prSet/>
      <dgm:spPr/>
      <dgm:t>
        <a:bodyPr/>
        <a:lstStyle/>
        <a:p>
          <a:endParaRPr lang="en-US"/>
        </a:p>
      </dgm:t>
    </dgm:pt>
    <dgm:pt modelId="{5C6673F4-5AB2-46C6-8F70-B352BA6489E4}">
      <dgm:prSet/>
      <dgm:spPr/>
      <dgm:t>
        <a:bodyPr/>
        <a:lstStyle/>
        <a:p>
          <a:pPr>
            <a:lnSpc>
              <a:spcPct val="100000"/>
            </a:lnSpc>
          </a:pPr>
          <a:r>
            <a:rPr lang="en-MY"/>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US"/>
        </a:p>
      </dgm:t>
    </dgm:pt>
    <dgm:pt modelId="{3C6066AF-995E-4442-9104-5C53F6EDE48A}" type="parTrans" cxnId="{F0BAB694-FF32-48DA-B8ED-9748C7E6BB86}">
      <dgm:prSet/>
      <dgm:spPr/>
      <dgm:t>
        <a:bodyPr/>
        <a:lstStyle/>
        <a:p>
          <a:endParaRPr lang="en-US"/>
        </a:p>
      </dgm:t>
    </dgm:pt>
    <dgm:pt modelId="{B80585D9-D53F-4818-8653-161DE2C717C4}" type="sibTrans" cxnId="{F0BAB694-FF32-48DA-B8ED-9748C7E6BB86}">
      <dgm:prSet/>
      <dgm:spPr/>
      <dgm:t>
        <a:bodyPr/>
        <a:lstStyle/>
        <a:p>
          <a:endParaRPr lang="en-US"/>
        </a:p>
      </dgm:t>
    </dgm:pt>
    <dgm:pt modelId="{D5A1AE94-80EB-4FD9-9DEA-31531D934337}" type="pres">
      <dgm:prSet presAssocID="{83FD4D24-94E8-4B03-93D2-CF440706B4A0}" presName="root" presStyleCnt="0">
        <dgm:presLayoutVars>
          <dgm:dir/>
          <dgm:resizeHandles val="exact"/>
        </dgm:presLayoutVars>
      </dgm:prSet>
      <dgm:spPr/>
    </dgm:pt>
    <dgm:pt modelId="{0BBD2F26-493A-4CDE-BC71-B4B6B281FCF8}" type="pres">
      <dgm:prSet presAssocID="{A679C0E4-EA25-4ADA-BA1E-AA32B7109CEC}" presName="compNode" presStyleCnt="0"/>
      <dgm:spPr/>
    </dgm:pt>
    <dgm:pt modelId="{A0F9EAA1-AFFB-43F4-B789-93EC9D2F6263}" type="pres">
      <dgm:prSet presAssocID="{A679C0E4-EA25-4ADA-BA1E-AA32B7109CEC}" presName="bgRect" presStyleLbl="bgShp" presStyleIdx="0" presStyleCnt="2"/>
      <dgm:spPr/>
    </dgm:pt>
    <dgm:pt modelId="{E1FAECE0-57F8-46F5-965E-94E4E725CFC5}" type="pres">
      <dgm:prSet presAssocID="{A679C0E4-EA25-4ADA-BA1E-AA32B7109C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06C24A8-4183-4174-B0C9-117564BCC252}" type="pres">
      <dgm:prSet presAssocID="{A679C0E4-EA25-4ADA-BA1E-AA32B7109CEC}" presName="spaceRect" presStyleCnt="0"/>
      <dgm:spPr/>
    </dgm:pt>
    <dgm:pt modelId="{3A9A09F2-E9AA-4DD3-8BCE-45BD332721D0}" type="pres">
      <dgm:prSet presAssocID="{A679C0E4-EA25-4ADA-BA1E-AA32B7109CEC}" presName="parTx" presStyleLbl="revTx" presStyleIdx="0" presStyleCnt="2">
        <dgm:presLayoutVars>
          <dgm:chMax val="0"/>
          <dgm:chPref val="0"/>
        </dgm:presLayoutVars>
      </dgm:prSet>
      <dgm:spPr/>
    </dgm:pt>
    <dgm:pt modelId="{7790E3A4-5FC4-45F3-BB17-02B25309EE35}" type="pres">
      <dgm:prSet presAssocID="{2250E526-18DB-4AD2-A4F8-FE5FA1FC79D5}" presName="sibTrans" presStyleCnt="0"/>
      <dgm:spPr/>
    </dgm:pt>
    <dgm:pt modelId="{8834A40B-FF21-4783-A3F3-0604EFAB4FC3}" type="pres">
      <dgm:prSet presAssocID="{5C6673F4-5AB2-46C6-8F70-B352BA6489E4}" presName="compNode" presStyleCnt="0"/>
      <dgm:spPr/>
    </dgm:pt>
    <dgm:pt modelId="{5ECA90D5-38D4-4D2D-A0D1-A7EC6E51E217}" type="pres">
      <dgm:prSet presAssocID="{5C6673F4-5AB2-46C6-8F70-B352BA6489E4}" presName="bgRect" presStyleLbl="bgShp" presStyleIdx="1" presStyleCnt="2"/>
      <dgm:spPr/>
    </dgm:pt>
    <dgm:pt modelId="{647DD448-2B39-4C80-B947-582644EBCDA9}" type="pres">
      <dgm:prSet presAssocID="{5C6673F4-5AB2-46C6-8F70-B352BA6489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4671C7E6-64EB-46AE-8A93-8664D7BDD89F}" type="pres">
      <dgm:prSet presAssocID="{5C6673F4-5AB2-46C6-8F70-B352BA6489E4}" presName="spaceRect" presStyleCnt="0"/>
      <dgm:spPr/>
    </dgm:pt>
    <dgm:pt modelId="{DB8689D8-7AF1-40EB-AEDA-ED0937F8565F}" type="pres">
      <dgm:prSet presAssocID="{5C6673F4-5AB2-46C6-8F70-B352BA6489E4}" presName="parTx" presStyleLbl="revTx" presStyleIdx="1" presStyleCnt="2">
        <dgm:presLayoutVars>
          <dgm:chMax val="0"/>
          <dgm:chPref val="0"/>
        </dgm:presLayoutVars>
      </dgm:prSet>
      <dgm:spPr/>
    </dgm:pt>
  </dgm:ptLst>
  <dgm:cxnLst>
    <dgm:cxn modelId="{B86FE50D-1665-474B-8709-FBE9FBC7C32B}" srcId="{83FD4D24-94E8-4B03-93D2-CF440706B4A0}" destId="{A679C0E4-EA25-4ADA-BA1E-AA32B7109CEC}" srcOrd="0" destOrd="0" parTransId="{2422BA81-5554-4B01-87A5-5E8183535393}" sibTransId="{2250E526-18DB-4AD2-A4F8-FE5FA1FC79D5}"/>
    <dgm:cxn modelId="{76200971-7D5C-4E13-9ECA-D93263C21417}" type="presOf" srcId="{83FD4D24-94E8-4B03-93D2-CF440706B4A0}" destId="{D5A1AE94-80EB-4FD9-9DEA-31531D934337}" srcOrd="0" destOrd="0" presId="urn:microsoft.com/office/officeart/2018/2/layout/IconVerticalSolidList"/>
    <dgm:cxn modelId="{E3156951-E93A-4787-84AD-2BA9616C7E49}" type="presOf" srcId="{A679C0E4-EA25-4ADA-BA1E-AA32B7109CEC}" destId="{3A9A09F2-E9AA-4DD3-8BCE-45BD332721D0}" srcOrd="0" destOrd="0" presId="urn:microsoft.com/office/officeart/2018/2/layout/IconVerticalSolidList"/>
    <dgm:cxn modelId="{F0BAB694-FF32-48DA-B8ED-9748C7E6BB86}" srcId="{83FD4D24-94E8-4B03-93D2-CF440706B4A0}" destId="{5C6673F4-5AB2-46C6-8F70-B352BA6489E4}" srcOrd="1" destOrd="0" parTransId="{3C6066AF-995E-4442-9104-5C53F6EDE48A}" sibTransId="{B80585D9-D53F-4818-8653-161DE2C717C4}"/>
    <dgm:cxn modelId="{CAB5709B-C060-43BF-A753-F6AF4B66BB44}" type="presOf" srcId="{5C6673F4-5AB2-46C6-8F70-B352BA6489E4}" destId="{DB8689D8-7AF1-40EB-AEDA-ED0937F8565F}" srcOrd="0" destOrd="0" presId="urn:microsoft.com/office/officeart/2018/2/layout/IconVerticalSolidList"/>
    <dgm:cxn modelId="{674C4739-5186-4E56-8956-E46E261FB699}" type="presParOf" srcId="{D5A1AE94-80EB-4FD9-9DEA-31531D934337}" destId="{0BBD2F26-493A-4CDE-BC71-B4B6B281FCF8}" srcOrd="0" destOrd="0" presId="urn:microsoft.com/office/officeart/2018/2/layout/IconVerticalSolidList"/>
    <dgm:cxn modelId="{C85AAD07-5BEE-42C7-AF11-C5C00ACD18E9}" type="presParOf" srcId="{0BBD2F26-493A-4CDE-BC71-B4B6B281FCF8}" destId="{A0F9EAA1-AFFB-43F4-B789-93EC9D2F6263}" srcOrd="0" destOrd="0" presId="urn:microsoft.com/office/officeart/2018/2/layout/IconVerticalSolidList"/>
    <dgm:cxn modelId="{2C1ECCD5-E49B-47B3-9376-A00A31C7AA75}" type="presParOf" srcId="{0BBD2F26-493A-4CDE-BC71-B4B6B281FCF8}" destId="{E1FAECE0-57F8-46F5-965E-94E4E725CFC5}" srcOrd="1" destOrd="0" presId="urn:microsoft.com/office/officeart/2018/2/layout/IconVerticalSolidList"/>
    <dgm:cxn modelId="{17865F42-DBBB-4E85-A8CF-2DD8FF04E1C9}" type="presParOf" srcId="{0BBD2F26-493A-4CDE-BC71-B4B6B281FCF8}" destId="{D06C24A8-4183-4174-B0C9-117564BCC252}" srcOrd="2" destOrd="0" presId="urn:microsoft.com/office/officeart/2018/2/layout/IconVerticalSolidList"/>
    <dgm:cxn modelId="{8456C424-E83E-4C89-8187-6DE7AB59141B}" type="presParOf" srcId="{0BBD2F26-493A-4CDE-BC71-B4B6B281FCF8}" destId="{3A9A09F2-E9AA-4DD3-8BCE-45BD332721D0}" srcOrd="3" destOrd="0" presId="urn:microsoft.com/office/officeart/2018/2/layout/IconVerticalSolidList"/>
    <dgm:cxn modelId="{26BF4217-CC4C-4506-988A-2779FFDA5703}" type="presParOf" srcId="{D5A1AE94-80EB-4FD9-9DEA-31531D934337}" destId="{7790E3A4-5FC4-45F3-BB17-02B25309EE35}" srcOrd="1" destOrd="0" presId="urn:microsoft.com/office/officeart/2018/2/layout/IconVerticalSolidList"/>
    <dgm:cxn modelId="{D6C2705F-799F-46DA-8782-45D9D5D03CB0}" type="presParOf" srcId="{D5A1AE94-80EB-4FD9-9DEA-31531D934337}" destId="{8834A40B-FF21-4783-A3F3-0604EFAB4FC3}" srcOrd="2" destOrd="0" presId="urn:microsoft.com/office/officeart/2018/2/layout/IconVerticalSolidList"/>
    <dgm:cxn modelId="{3B1CF5D5-5A91-452E-B51D-18ED258EA909}" type="presParOf" srcId="{8834A40B-FF21-4783-A3F3-0604EFAB4FC3}" destId="{5ECA90D5-38D4-4D2D-A0D1-A7EC6E51E217}" srcOrd="0" destOrd="0" presId="urn:microsoft.com/office/officeart/2018/2/layout/IconVerticalSolidList"/>
    <dgm:cxn modelId="{77321EEE-10A0-4C67-8484-E387642E7CE0}" type="presParOf" srcId="{8834A40B-FF21-4783-A3F3-0604EFAB4FC3}" destId="{647DD448-2B39-4C80-B947-582644EBCDA9}" srcOrd="1" destOrd="0" presId="urn:microsoft.com/office/officeart/2018/2/layout/IconVerticalSolidList"/>
    <dgm:cxn modelId="{02C4F07F-3C01-4BC4-8C9D-F35F6384450E}" type="presParOf" srcId="{8834A40B-FF21-4783-A3F3-0604EFAB4FC3}" destId="{4671C7E6-64EB-46AE-8A93-8664D7BDD89F}" srcOrd="2" destOrd="0" presId="urn:microsoft.com/office/officeart/2018/2/layout/IconVerticalSolidList"/>
    <dgm:cxn modelId="{2212E92F-6014-41D0-9AF0-76EBAB51C4B9}" type="presParOf" srcId="{8834A40B-FF21-4783-A3F3-0604EFAB4FC3}" destId="{DB8689D8-7AF1-40EB-AEDA-ED0937F8565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4F323-7F93-49E1-9218-9C9A49172248}">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B26E20-5FC9-4500-A5EB-79BD5F005AF8}">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Executive Summary</a:t>
          </a:r>
        </a:p>
      </dsp:txBody>
      <dsp:txXfrm>
        <a:off x="1512" y="2261913"/>
        <a:ext cx="1589062" cy="635625"/>
      </dsp:txXfrm>
    </dsp:sp>
    <dsp:sp modelId="{21B13722-121F-4C00-8B3B-26C91F6ABD47}">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AE82D-07F1-4DC5-83C8-4E0DB158EC09}">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Introduction</a:t>
          </a:r>
        </a:p>
      </dsp:txBody>
      <dsp:txXfrm>
        <a:off x="1868660" y="2261913"/>
        <a:ext cx="1589062" cy="635625"/>
      </dsp:txXfrm>
    </dsp:sp>
    <dsp:sp modelId="{D0100D51-E424-403C-B540-EEB913928912}">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83650-05E1-4796-B1F7-4AC58CE33F6D}">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Methodology</a:t>
          </a:r>
        </a:p>
      </dsp:txBody>
      <dsp:txXfrm>
        <a:off x="3735809" y="2261913"/>
        <a:ext cx="1589062" cy="635625"/>
      </dsp:txXfrm>
    </dsp:sp>
    <dsp:sp modelId="{63CAD66D-9C1A-4225-94EE-DDB6FBDEDBA9}">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B698C0-EB03-4C17-9852-E767D94898A8}">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Results</a:t>
          </a:r>
        </a:p>
      </dsp:txBody>
      <dsp:txXfrm>
        <a:off x="5602957" y="2261913"/>
        <a:ext cx="1589062" cy="635625"/>
      </dsp:txXfrm>
    </dsp:sp>
    <dsp:sp modelId="{2B5BC580-4231-4F6E-B290-A00E740B9D0B}">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FA6856-3CE3-461D-A6F5-F25E1C906B82}">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Discussion </a:t>
          </a:r>
        </a:p>
      </dsp:txBody>
      <dsp:txXfrm>
        <a:off x="7470105" y="2261913"/>
        <a:ext cx="1589062" cy="635625"/>
      </dsp:txXfrm>
    </dsp:sp>
    <dsp:sp modelId="{E8E05CF4-6F29-46CF-987F-4A79D2D3B7A4}">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F4D7D-F9D1-42E6-9BD1-43951D1D5598}">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Conclusion</a:t>
          </a:r>
        </a:p>
      </dsp:txBody>
      <dsp:txXfrm>
        <a:off x="9337254" y="2261913"/>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9EAA1-AFFB-43F4-B789-93EC9D2F6263}">
      <dsp:nvSpPr>
        <dsp:cNvPr id="0" name=""/>
        <dsp:cNvSpPr/>
      </dsp:nvSpPr>
      <dsp:spPr>
        <a:xfrm>
          <a:off x="0" y="768827"/>
          <a:ext cx="10515600" cy="14193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AECE0-57F8-46F5-965E-94E4E725CFC5}">
      <dsp:nvSpPr>
        <dsp:cNvPr id="0" name=""/>
        <dsp:cNvSpPr/>
      </dsp:nvSpPr>
      <dsp:spPr>
        <a:xfrm>
          <a:off x="429360" y="1088186"/>
          <a:ext cx="780655" cy="780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A09F2-E9AA-4DD3-8BCE-45BD332721D0}">
      <dsp:nvSpPr>
        <dsp:cNvPr id="0" name=""/>
        <dsp:cNvSpPr/>
      </dsp:nvSpPr>
      <dsp:spPr>
        <a:xfrm>
          <a:off x="1639376" y="768827"/>
          <a:ext cx="8876223" cy="141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7" tIns="150217" rIns="150217" bIns="150217" numCol="1" spcCol="1270" anchor="ctr" anchorCtr="0">
          <a:noAutofit/>
        </a:bodyPr>
        <a:lstStyle/>
        <a:p>
          <a:pPr marL="0" lvl="0" indent="0" algn="l" defTabSz="711200">
            <a:lnSpc>
              <a:spcPct val="100000"/>
            </a:lnSpc>
            <a:spcBef>
              <a:spcPct val="0"/>
            </a:spcBef>
            <a:spcAft>
              <a:spcPct val="35000"/>
            </a:spcAft>
            <a:buNone/>
          </a:pPr>
          <a:r>
            <a:rPr lang="en-US" sz="1600" kern="1200"/>
            <a:t>From the data visualization section, we can see that some features may have correlation with the mission outcome in several ways. For example, </a:t>
          </a:r>
          <a:r>
            <a:rPr lang="en-MY" sz="1600" kern="1200"/>
            <a:t>with heavy payloads the successful landing or positive landing rate are more for orbit types Polar, LEO and ISS. However, for GTO, we cannot distinguish this well as both positive landing rate and negative landing(unsuccessful mission) are both there here.</a:t>
          </a:r>
          <a:endParaRPr lang="en-US" sz="1600" kern="1200"/>
        </a:p>
      </dsp:txBody>
      <dsp:txXfrm>
        <a:off x="1639376" y="768827"/>
        <a:ext cx="8876223" cy="1419373"/>
      </dsp:txXfrm>
    </dsp:sp>
    <dsp:sp modelId="{5ECA90D5-38D4-4D2D-A0D1-A7EC6E51E217}">
      <dsp:nvSpPr>
        <dsp:cNvPr id="0" name=""/>
        <dsp:cNvSpPr/>
      </dsp:nvSpPr>
      <dsp:spPr>
        <a:xfrm>
          <a:off x="0" y="2543043"/>
          <a:ext cx="10515600" cy="14193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DD448-2B39-4C80-B947-582644EBCDA9}">
      <dsp:nvSpPr>
        <dsp:cNvPr id="0" name=""/>
        <dsp:cNvSpPr/>
      </dsp:nvSpPr>
      <dsp:spPr>
        <a:xfrm>
          <a:off x="429360" y="2862402"/>
          <a:ext cx="780655" cy="780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689D8-7AF1-40EB-AEDA-ED0937F8565F}">
      <dsp:nvSpPr>
        <dsp:cNvPr id="0" name=""/>
        <dsp:cNvSpPr/>
      </dsp:nvSpPr>
      <dsp:spPr>
        <a:xfrm>
          <a:off x="1639376" y="2543043"/>
          <a:ext cx="8876223" cy="141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7" tIns="150217" rIns="150217" bIns="150217" numCol="1" spcCol="1270" anchor="ctr" anchorCtr="0">
          <a:noAutofit/>
        </a:bodyPr>
        <a:lstStyle/>
        <a:p>
          <a:pPr marL="0" lvl="0" indent="0" algn="l" defTabSz="711200">
            <a:lnSpc>
              <a:spcPct val="100000"/>
            </a:lnSpc>
            <a:spcBef>
              <a:spcPct val="0"/>
            </a:spcBef>
            <a:spcAft>
              <a:spcPct val="35000"/>
            </a:spcAft>
            <a:buNone/>
          </a:pPr>
          <a:r>
            <a:rPr lang="en-MY" sz="1600" kern="120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US" sz="1600" kern="1200"/>
        </a:p>
      </dsp:txBody>
      <dsp:txXfrm>
        <a:off x="1639376" y="2543043"/>
        <a:ext cx="8876223" cy="141937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4/10/2024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4/10/2024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371597" y="348865"/>
            <a:ext cx="10044023" cy="877729"/>
          </a:xfrm>
        </p:spPr>
        <p:txBody>
          <a:bodyPr vert="horz" lIns="91440" tIns="45720" rIns="91440" bIns="45720" rtlCol="0" anchor="ctr">
            <a:normAutofit/>
          </a:bodyPr>
          <a:lstStyle/>
          <a:p>
            <a:pPr algn="l"/>
            <a:r>
              <a:rPr lang="en-US" sz="4000" b="1" kern="1200">
                <a:solidFill>
                  <a:srgbClr val="FFFFFF"/>
                </a:solidFill>
                <a:latin typeface="+mj-lt"/>
                <a:ea typeface="+mj-ea"/>
                <a:cs typeface="+mj-cs"/>
              </a:rPr>
              <a:t>Applied Data Science capstone</a:t>
            </a:r>
          </a:p>
        </p:txBody>
      </p:sp>
      <p:sp>
        <p:nvSpPr>
          <p:cNvPr id="10" name="Rectangle 9">
            <a:extLst>
              <a:ext uri="{FF2B5EF4-FFF2-40B4-BE49-F238E27FC236}">
                <a16:creationId xmlns:a16="http://schemas.microsoft.com/office/drawing/2014/main" id="{55F83B6F-6A5A-3243-B6E0-6B6069BB3B27}"/>
              </a:ext>
            </a:extLst>
          </p:cNvPr>
          <p:cNvSpPr/>
          <p:nvPr/>
        </p:nvSpPr>
        <p:spPr>
          <a:xfrm>
            <a:off x="644056" y="4426513"/>
            <a:ext cx="11376494" cy="77432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8811A5-3D41-6349-A2F1-A4DE8BA6052D}"/>
              </a:ext>
            </a:extLst>
          </p:cNvPr>
          <p:cNvSpPr/>
          <p:nvPr/>
        </p:nvSpPr>
        <p:spPr>
          <a:xfrm>
            <a:off x="644056" y="3217128"/>
            <a:ext cx="2329280" cy="120938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648528" y="3357314"/>
            <a:ext cx="2324807" cy="929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027102" y="4722802"/>
            <a:ext cx="3544783" cy="435825"/>
          </a:xfrm>
          <a:prstGeom prst="rect">
            <a:avLst/>
          </a:prstGeom>
          <a:noFill/>
        </p:spPr>
        <p:txBody>
          <a:bodyPr wrap="square" rtlCol="0">
            <a:spAutoFit/>
          </a:bodyPr>
          <a:lstStyle/>
          <a:p>
            <a:pPr algn="r" defTabSz="850392">
              <a:spcAft>
                <a:spcPts val="600"/>
              </a:spcAft>
            </a:pPr>
            <a:r>
              <a:rPr lang="en-US" sz="2232" b="1" kern="1200" dirty="0">
                <a:solidFill>
                  <a:srgbClr val="555555"/>
                </a:solidFill>
                <a:latin typeface="Tw Cen MT" panose="020B0602020104020603" pitchFamily="34" charset="77"/>
                <a:ea typeface="+mn-ea"/>
                <a:cs typeface="+mn-cs"/>
              </a:rPr>
              <a:t>Netra Kumar Manandhar</a:t>
            </a:r>
            <a:endParaRPr lang="en-US" sz="2400"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kern="1200" dirty="0">
                <a:solidFill>
                  <a:srgbClr val="FFFFFF"/>
                </a:solidFill>
                <a:latin typeface="+mj-lt"/>
                <a:ea typeface="+mj-ea"/>
                <a:cs typeface="+mj-cs"/>
              </a:rPr>
              <a:t>Presentation OUTLINE</a:t>
            </a:r>
          </a:p>
        </p:txBody>
      </p:sp>
      <p:graphicFrame>
        <p:nvGraphicFramePr>
          <p:cNvPr id="16" name="Content Placeholder 2">
            <a:extLst>
              <a:ext uri="{FF2B5EF4-FFF2-40B4-BE49-F238E27FC236}">
                <a16:creationId xmlns:a16="http://schemas.microsoft.com/office/drawing/2014/main" id="{6CBC4FD0-7477-F696-B745-7B4A453A10C0}"/>
              </a:ext>
            </a:extLst>
          </p:cNvPr>
          <p:cNvGraphicFramePr/>
          <p:nvPr>
            <p:extLst>
              <p:ext uri="{D42A27DB-BD31-4B8C-83A1-F6EECF244321}">
                <p14:modId xmlns:p14="http://schemas.microsoft.com/office/powerpoint/2010/main" val="418480143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a:solidFill>
                  <a:schemeClr val="bg1"/>
                </a:solidFill>
              </a:rPr>
              <a:t>Outline</a:t>
            </a:r>
            <a:endParaRPr lang="en-US" sz="6600" dirty="0">
              <a:solidFill>
                <a:schemeClr val="bg1"/>
              </a:solidFill>
            </a:endParaRP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a:t>In this capstone project, we will predict if the SpaceX Falcon 9 first stage will land successfully using several machine learning classification algorithms.</a:t>
            </a:r>
            <a:endParaRPr lang="en-US" sz="2400"/>
          </a:p>
          <a:p>
            <a:r>
              <a:rPr lang="en-US" sz="2400"/>
              <a:t>The main steps in this project include</a:t>
            </a:r>
            <a:r>
              <a:rPr lang="en-US" sz="2000"/>
              <a:t>:</a:t>
            </a:r>
          </a:p>
          <a:p>
            <a:pPr lvl="1"/>
            <a:r>
              <a:rPr lang="en-US" sz="2000"/>
              <a:t>Data collection, wrangling, and formatting</a:t>
            </a:r>
          </a:p>
          <a:p>
            <a:pPr lvl="1"/>
            <a:r>
              <a:rPr lang="en-US" sz="2000"/>
              <a:t>Exploratory data analysis</a:t>
            </a:r>
          </a:p>
          <a:p>
            <a:pPr lvl="1"/>
            <a:r>
              <a:rPr lang="en-US" sz="2000"/>
              <a:t>Interactive data visualization</a:t>
            </a:r>
          </a:p>
          <a:p>
            <a:pPr lvl="1"/>
            <a:r>
              <a:rPr lang="en-US" sz="2000"/>
              <a:t>Machine learning prediction</a:t>
            </a:r>
            <a:endParaRPr lang="en-US" sz="1600"/>
          </a:p>
          <a:p>
            <a:r>
              <a:rPr lang="en-US" sz="2400"/>
              <a:t>Our graphs show that some features of the rocket launches have a correlation with the outcome of the launches, i.e., success or failure.</a:t>
            </a:r>
          </a:p>
          <a:p>
            <a:r>
              <a:rPr lang="en-US" sz="2400"/>
              <a:t>It is also concluded that decision tree may be the best machine learning algorithm to predict if the Falcon 9 first stage will land successfully.</a:t>
            </a:r>
            <a:endParaRPr lang="en-US" sz="200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graphicFrame>
        <p:nvGraphicFramePr>
          <p:cNvPr id="10" name="Content Placeholder 2">
            <a:extLst>
              <a:ext uri="{FF2B5EF4-FFF2-40B4-BE49-F238E27FC236}">
                <a16:creationId xmlns:a16="http://schemas.microsoft.com/office/drawing/2014/main" id="{5F25E5B9-38DC-A8D5-21D4-B076F12B4011}"/>
              </a:ext>
            </a:extLst>
          </p:cNvPr>
          <p:cNvGraphicFramePr>
            <a:graphicFrameLocks noGrp="1"/>
          </p:cNvGraphicFramePr>
          <p:nvPr>
            <p:ph idx="1"/>
          </p:nvPr>
        </p:nvGraphicFramePr>
        <p:xfrm>
          <a:off x="838200" y="2126756"/>
          <a:ext cx="10515600" cy="4731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7938532" y="2252870"/>
            <a:ext cx="3404594" cy="355701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b="1">
                <a:latin typeface="+mn-lt"/>
                <a:ea typeface="+mn-ea"/>
                <a:cs typeface="+mn-cs"/>
              </a:rPr>
              <a:t>INTRODUCTION</a:t>
            </a:r>
          </a:p>
        </p:txBody>
      </p:sp>
      <p:sp>
        <p:nvSpPr>
          <p:cNvPr id="3" name="Content Placeholder 2">
            <a:extLst>
              <a:ext uri="{FF2B5EF4-FFF2-40B4-BE49-F238E27FC236}">
                <a16:creationId xmlns:a16="http://schemas.microsoft.com/office/drawing/2014/main" id="{DCA05393-84A6-864C-AC25-D8C720CE3900}"/>
              </a:ext>
            </a:extLst>
          </p:cNvPr>
          <p:cNvSpPr>
            <a:spLocks/>
          </p:cNvSpPr>
          <p:nvPr/>
        </p:nvSpPr>
        <p:spPr>
          <a:xfrm>
            <a:off x="868509" y="2632472"/>
            <a:ext cx="5733631" cy="2579711"/>
          </a:xfrm>
          <a:prstGeom prst="rect">
            <a:avLst/>
          </a:prstGeom>
        </p:spPr>
        <p:txBody>
          <a:bodyPr>
            <a:normAutofit/>
          </a:bodyPr>
          <a:lstStyle/>
          <a:p>
            <a:pPr defTabSz="493776">
              <a:lnSpc>
                <a:spcPct val="90000"/>
              </a:lnSpc>
              <a:spcAft>
                <a:spcPts val="600"/>
              </a:spcAft>
            </a:pPr>
            <a:r>
              <a:rPr lang="en-MY" sz="1296" kern="1200">
                <a:solidFill>
                  <a:schemeClr val="tx1"/>
                </a:solidFill>
                <a:latin typeface="+mn-lt"/>
                <a:ea typeface="+mn-ea"/>
                <a:cs typeface="+mn-cs"/>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defTabSz="493776">
              <a:lnSpc>
                <a:spcPct val="90000"/>
              </a:lnSpc>
              <a:spcAft>
                <a:spcPts val="600"/>
              </a:spcAft>
            </a:pPr>
            <a:r>
              <a:rPr lang="en-MY" sz="1296" kern="1200">
                <a:solidFill>
                  <a:schemeClr val="tx1"/>
                </a:solidFill>
                <a:latin typeface="+mn-lt"/>
                <a:ea typeface="+mn-ea"/>
                <a:cs typeface="+mn-cs"/>
              </a:rPr>
              <a:t>Most unsuccessful landings are planned. Sometimes, SpaceX will perform a controlled landing in the ocean.</a:t>
            </a:r>
          </a:p>
          <a:p>
            <a:pPr defTabSz="493776">
              <a:lnSpc>
                <a:spcPct val="90000"/>
              </a:lnSpc>
              <a:spcAft>
                <a:spcPts val="600"/>
              </a:spcAft>
            </a:pPr>
            <a:r>
              <a:rPr lang="en-MY" sz="1296" kern="1200">
                <a:solidFill>
                  <a:schemeClr val="tx1"/>
                </a:solidFill>
                <a:latin typeface="+mn-lt"/>
                <a:ea typeface="+mn-ea"/>
                <a:cs typeface="+mn-cs"/>
              </a:rPr>
              <a:t>The main question that we are trying to answer is, for a given set of features about a Falcon 9 rocket launch which include its payload mass, orbit type, launch site, and so on, will the first stage of the rocket land successfully?</a:t>
            </a:r>
          </a:p>
          <a:p>
            <a:pPr marL="493776" lvl="2" defTabSz="493776">
              <a:lnSpc>
                <a:spcPct val="90000"/>
              </a:lnSpc>
              <a:spcAft>
                <a:spcPts val="600"/>
              </a:spcAft>
            </a:pPr>
            <a:endParaRPr lang="en-US" sz="972" kern="1200">
              <a:solidFill>
                <a:schemeClr val="tx1"/>
              </a:solidFill>
              <a:latin typeface="+mn-lt"/>
              <a:ea typeface="+mn-ea"/>
              <a:cs typeface="+mn-cs"/>
            </a:endParaRPr>
          </a:p>
          <a:p>
            <a:pPr marL="246888" lvl="1" defTabSz="493776">
              <a:lnSpc>
                <a:spcPct val="90000"/>
              </a:lnSpc>
              <a:spcAft>
                <a:spcPts val="600"/>
              </a:spcAft>
            </a:pPr>
            <a:endParaRPr lang="en-US" sz="972" kern="1200">
              <a:solidFill>
                <a:schemeClr val="tx1"/>
              </a:solidFill>
              <a:latin typeface="+mn-lt"/>
              <a:ea typeface="+mn-ea"/>
              <a:cs typeface="+mn-cs"/>
            </a:endParaRPr>
          </a:p>
          <a:p>
            <a:pPr marL="246888" lvl="1" defTabSz="493776">
              <a:lnSpc>
                <a:spcPct val="90000"/>
              </a:lnSpc>
              <a:spcAft>
                <a:spcPts val="600"/>
              </a:spcAft>
            </a:pPr>
            <a:endParaRPr lang="en-US" sz="972" kern="1200">
              <a:solidFill>
                <a:schemeClr val="tx1"/>
              </a:solidFill>
              <a:latin typeface="+mn-lt"/>
              <a:ea typeface="+mn-ea"/>
              <a:cs typeface="+mn-cs"/>
            </a:endParaRPr>
          </a:p>
          <a:p>
            <a:pPr defTabSz="493776">
              <a:lnSpc>
                <a:spcPct val="90000"/>
              </a:lnSpc>
              <a:spcAft>
                <a:spcPts val="600"/>
              </a:spcAft>
            </a:pPr>
            <a:endParaRPr lang="en-US" sz="1296" kern="1200">
              <a:solidFill>
                <a:schemeClr val="tx1"/>
              </a:solidFill>
              <a:latin typeface="+mn-lt"/>
              <a:ea typeface="+mn-ea"/>
              <a:cs typeface="+mn-cs"/>
            </a:endParaRPr>
          </a:p>
          <a:p>
            <a:pPr lvl="1">
              <a:lnSpc>
                <a:spcPct val="90000"/>
              </a:lnSpc>
              <a:spcAft>
                <a:spcPts val="600"/>
              </a:spcAft>
            </a:pPr>
            <a:endParaRPr lang="en-US" sz="1800"/>
          </a:p>
        </p:txBody>
      </p:sp>
      <p:sp>
        <p:nvSpPr>
          <p:cNvPr id="4" name="Rectangle 3">
            <a:extLst>
              <a:ext uri="{FF2B5EF4-FFF2-40B4-BE49-F238E27FC236}">
                <a16:creationId xmlns:a16="http://schemas.microsoft.com/office/drawing/2014/main" id="{8463694A-1AD3-8A4E-8298-231A1B992490}"/>
              </a:ext>
            </a:extLst>
          </p:cNvPr>
          <p:cNvSpPr/>
          <p:nvPr/>
        </p:nvSpPr>
        <p:spPr>
          <a:xfrm>
            <a:off x="411480" y="1545232"/>
            <a:ext cx="6647688" cy="817666"/>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2059</Words>
  <Application>Microsoft Office PowerPoint</Application>
  <PresentationFormat>Widescreen</PresentationFormat>
  <Paragraphs>337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Netra Manandhar</cp:lastModifiedBy>
  <cp:revision>203</cp:revision>
  <dcterms:created xsi:type="dcterms:W3CDTF">2022-01-04T01:00:05Z</dcterms:created>
  <dcterms:modified xsi:type="dcterms:W3CDTF">2024-04-10T04:51:20Z</dcterms:modified>
</cp:coreProperties>
</file>